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7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0C807-5F28-4C24-AD6B-E232415F031F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0FA89-2FE3-4FC4-903D-06AF4EDE3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07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0FA89-2FE3-4FC4-903D-06AF4EDE37A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1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52C-7222-4E49-9C07-AEDC068A03D1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3F9-260C-463E-8F95-5EA6E2073F3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52C-7222-4E49-9C07-AEDC068A03D1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3F9-260C-463E-8F95-5EA6E2073F3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52C-7222-4E49-9C07-AEDC068A03D1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3F9-260C-463E-8F95-5EA6E2073F3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52C-7222-4E49-9C07-AEDC068A03D1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3F9-260C-463E-8F95-5EA6E2073F3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52C-7222-4E49-9C07-AEDC068A03D1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01593F9-260C-463E-8F95-5EA6E2073F3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52C-7222-4E49-9C07-AEDC068A03D1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3F9-260C-463E-8F95-5EA6E2073F3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52C-7222-4E49-9C07-AEDC068A03D1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3F9-260C-463E-8F95-5EA6E2073F3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52C-7222-4E49-9C07-AEDC068A03D1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3F9-260C-463E-8F95-5EA6E2073F3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52C-7222-4E49-9C07-AEDC068A03D1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3F9-260C-463E-8F95-5EA6E2073F3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52C-7222-4E49-9C07-AEDC068A03D1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3F9-260C-463E-8F95-5EA6E2073F3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52C-7222-4E49-9C07-AEDC068A03D1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3F9-260C-463E-8F95-5EA6E2073F3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A4552C-7222-4E49-9C07-AEDC068A03D1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1593F9-260C-463E-8F95-5EA6E2073F35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first form of roads can be traced back to transporting goods in the Stone Age</a:t>
            </a:r>
            <a:endParaRPr lang="en-GB" dirty="0"/>
          </a:p>
        </p:txBody>
      </p:sp>
      <p:pic>
        <p:nvPicPr>
          <p:cNvPr id="1026" name="Picture 2" descr="C:\Users\downstairs\AppData\Local\Microsoft\Windows\INetCache\IE\Q66O9ZU5\peter-jackson-stone-age-farming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2275" y="1811337"/>
            <a:ext cx="3219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1767 Milestones became compulsory on turnpike </a:t>
            </a:r>
            <a:r>
              <a:rPr lang="en-GB" sz="3200" dirty="0"/>
              <a:t>roads</a:t>
            </a:r>
            <a:br>
              <a:rPr lang="en-GB" sz="3200" dirty="0"/>
            </a:br>
            <a:r>
              <a:rPr lang="en-GB" sz="3200" dirty="0"/>
              <a:t> What were they used for?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8219256" cy="3744456"/>
          </a:xfrm>
        </p:spPr>
        <p:txBody>
          <a:bodyPr/>
          <a:lstStyle/>
          <a:p>
            <a:r>
              <a:rPr lang="en-GB" dirty="0" smtClean="0"/>
              <a:t>Giving directions and distances </a:t>
            </a:r>
          </a:p>
          <a:p>
            <a:r>
              <a:rPr lang="en-GB" dirty="0"/>
              <a:t>C</a:t>
            </a:r>
            <a:r>
              <a:rPr lang="en-GB" dirty="0" smtClean="0"/>
              <a:t>harging for horse hire at coaching inns</a:t>
            </a:r>
          </a:p>
          <a:p>
            <a:r>
              <a:rPr lang="en-GB" dirty="0" smtClean="0"/>
              <a:t>Paying for mail before the introduction of the Penny Post in 1840 </a:t>
            </a:r>
          </a:p>
          <a:p>
            <a:endParaRPr lang="en-GB" dirty="0" smtClean="0"/>
          </a:p>
        </p:txBody>
      </p:sp>
      <p:pic>
        <p:nvPicPr>
          <p:cNvPr id="4" name="Picture 4" descr="Night Ma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84118"/>
            <a:ext cx="3421260" cy="201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80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Then along came steam engines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And transport began to change…</a:t>
            </a:r>
            <a:endParaRPr lang="en-GB" dirty="0"/>
          </a:p>
        </p:txBody>
      </p:sp>
      <p:pic>
        <p:nvPicPr>
          <p:cNvPr id="11267" name="Picture 3" descr="C:\Users\downstairs\AppData\Local\Microsoft\Windows\INetCache\IE\Q66O9ZU5\Russian_steam_locomotive_Ef-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5652120" cy="225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5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Rail replaced long distance road journeys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highway robber had less chance of making a living!</a:t>
            </a:r>
          </a:p>
          <a:p>
            <a:r>
              <a:rPr lang="en-GB" dirty="0" smtClean="0"/>
              <a:t>Turnpike trusts were closed down and local councils took care of the roads</a:t>
            </a:r>
          </a:p>
          <a:p>
            <a:r>
              <a:rPr lang="en-GB" dirty="0" smtClean="0"/>
              <a:t>There was much congestion on the roads around the main town stations – the horse drawn cabs had to queue </a:t>
            </a:r>
            <a:endParaRPr lang="en-GB" dirty="0"/>
          </a:p>
        </p:txBody>
      </p:sp>
      <p:pic>
        <p:nvPicPr>
          <p:cNvPr id="4" name="Picture 2" descr="C:\Users\Jan\Desktop\New folder (2)\HansomC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4499232"/>
            <a:ext cx="2521496" cy="18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50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By 1896 there was a new form of transport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Picture 2" descr="C:\Users\Jan\Desktop\Fartown Mews article\Coachbuilt car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72558"/>
            <a:ext cx="356515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downstairs\AppData\Local\Microsoft\Windows\INetCache\IE\N7ETY7NM\car-1146546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63" y="3429000"/>
            <a:ext cx="5184576" cy="266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08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By 1910 there were quite a lot of cars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Picture 2" descr="C:\Users\Jan\Desktop\Fartown Mews article\cliff hanger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97996"/>
            <a:ext cx="6552728" cy="467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9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Things have changed over the centuries!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you think of any modern transport that we haven’t mentioned?</a:t>
            </a:r>
          </a:p>
          <a:p>
            <a:r>
              <a:rPr lang="en-GB" dirty="0" smtClean="0"/>
              <a:t>Make a list and discuss what transport might be like in the future too!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34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Turnpike Road</a:t>
            </a:r>
            <a:br>
              <a:rPr lang="en-GB" dirty="0" smtClean="0"/>
            </a:br>
            <a:r>
              <a:rPr lang="en-GB" dirty="0" smtClean="0"/>
              <a:t>Activity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Gallows Gate, Gibbet Hill</a:t>
            </a:r>
          </a:p>
          <a:p>
            <a:r>
              <a:rPr lang="en-GB" dirty="0" smtClean="0"/>
              <a:t>Bakers Lane</a:t>
            </a:r>
          </a:p>
          <a:p>
            <a:r>
              <a:rPr lang="en-GB" dirty="0" smtClean="0"/>
              <a:t>Thread Needle Street</a:t>
            </a:r>
          </a:p>
          <a:p>
            <a:r>
              <a:rPr lang="en-GB" dirty="0" smtClean="0"/>
              <a:t>Market Place</a:t>
            </a:r>
          </a:p>
          <a:p>
            <a:r>
              <a:rPr lang="en-GB" dirty="0" smtClean="0"/>
              <a:t>What do you think used to take place in those streets?</a:t>
            </a:r>
          </a:p>
          <a:p>
            <a:r>
              <a:rPr lang="en-GB" dirty="0" smtClean="0"/>
              <a:t>Many of the street names are still used today</a:t>
            </a:r>
          </a:p>
          <a:p>
            <a:r>
              <a:rPr lang="en-GB" dirty="0" smtClean="0"/>
              <a:t>Use Google </a:t>
            </a:r>
            <a:r>
              <a:rPr lang="en-GB" dirty="0"/>
              <a:t>M</a:t>
            </a:r>
            <a:r>
              <a:rPr lang="en-GB" dirty="0" smtClean="0"/>
              <a:t>aps to find some other names that describe what happened there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Draw Your </a:t>
            </a:r>
            <a:r>
              <a:rPr lang="en-GB" dirty="0"/>
              <a:t>O</a:t>
            </a:r>
            <a:r>
              <a:rPr lang="en-GB" dirty="0" smtClean="0"/>
              <a:t>wn </a:t>
            </a:r>
            <a:r>
              <a:rPr lang="en-GB" dirty="0"/>
              <a:t>M</a:t>
            </a:r>
            <a:r>
              <a:rPr lang="en-GB" dirty="0" smtClean="0"/>
              <a:t>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your own map and see what names you can come up with that describe a modern day </a:t>
            </a:r>
            <a:r>
              <a:rPr lang="en-GB" dirty="0"/>
              <a:t>activity, </a:t>
            </a:r>
            <a:r>
              <a:rPr lang="en-GB" dirty="0" err="1" smtClean="0"/>
              <a:t>e.g</a:t>
            </a:r>
            <a:r>
              <a:rPr lang="en-GB" dirty="0"/>
              <a:t> </a:t>
            </a:r>
            <a:r>
              <a:rPr lang="en-GB" dirty="0" smtClean="0"/>
              <a:t>:</a:t>
            </a:r>
          </a:p>
          <a:p>
            <a:r>
              <a:rPr lang="en-GB" dirty="0" smtClean="0"/>
              <a:t>Skateboard Alley</a:t>
            </a:r>
          </a:p>
          <a:p>
            <a:r>
              <a:rPr lang="en-GB" dirty="0" smtClean="0"/>
              <a:t>Graffiti Way</a:t>
            </a:r>
          </a:p>
          <a:p>
            <a:r>
              <a:rPr lang="en-GB" dirty="0" smtClean="0"/>
              <a:t>Dog </a:t>
            </a:r>
            <a:r>
              <a:rPr lang="en-GB" dirty="0"/>
              <a:t>W</a:t>
            </a:r>
            <a:r>
              <a:rPr lang="en-GB" dirty="0" smtClean="0"/>
              <a:t>alk Green</a:t>
            </a:r>
            <a:endParaRPr lang="en-GB" dirty="0"/>
          </a:p>
        </p:txBody>
      </p:sp>
      <p:pic>
        <p:nvPicPr>
          <p:cNvPr id="3074" name="Picture 2" descr="C:\Users\User\Desktop\MSoc projects\Beyond Graffiti !!\Spring 2014 pix\BG Jan 13\Plebs\Pleb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671000"/>
            <a:ext cx="3031205" cy="22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1600 statute miles were introduced</a:t>
            </a:r>
            <a:br>
              <a:rPr lang="en-GB" dirty="0" smtClean="0"/>
            </a:br>
            <a:r>
              <a:rPr lang="en-GB" dirty="0" smtClean="0"/>
              <a:t>Additional Activity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This was 1760 yards</a:t>
            </a:r>
          </a:p>
          <a:p>
            <a:r>
              <a:rPr lang="en-GB" dirty="0" smtClean="0"/>
              <a:t>Can you measure this out in your playground: </a:t>
            </a:r>
          </a:p>
          <a:p>
            <a:r>
              <a:rPr lang="en-GB" dirty="0" smtClean="0"/>
              <a:t>1 </a:t>
            </a:r>
            <a:r>
              <a:rPr lang="en-GB" dirty="0" smtClean="0"/>
              <a:t>yard = </a:t>
            </a:r>
            <a:r>
              <a:rPr lang="en-GB" dirty="0" smtClean="0"/>
              <a:t>91.44 </a:t>
            </a:r>
            <a:r>
              <a:rPr lang="en-GB" dirty="0" smtClean="0"/>
              <a:t>centimetres </a:t>
            </a:r>
            <a:endParaRPr lang="en-GB" dirty="0" smtClean="0"/>
          </a:p>
          <a:p>
            <a:r>
              <a:rPr lang="en-GB"/>
              <a:t>1 yard = 3 feet or 36 inches</a:t>
            </a:r>
          </a:p>
          <a:p>
            <a:endParaRPr lang="en-GB" dirty="0"/>
          </a:p>
        </p:txBody>
      </p:sp>
      <p:pic>
        <p:nvPicPr>
          <p:cNvPr id="2050" name="Picture 2" descr="C:\Users\User\Desktop\IMG_4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010" y="3501008"/>
            <a:ext cx="243591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0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5000BC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Routes developed along ridges in England to avoid crossing rivers &amp; bogs</a:t>
            </a:r>
          </a:p>
        </p:txBody>
      </p:sp>
      <p:pic>
        <p:nvPicPr>
          <p:cNvPr id="2050" name="Picture 2" descr="C:\Users\downstairs\AppData\Local\Microsoft\Windows\INetCache\IE\N7ETY7NM\4658158_492f82d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0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Bronze &amp; Iron Age transport </a:t>
            </a:r>
            <a:r>
              <a:rPr lang="en-GB" dirty="0"/>
              <a:t>often took </a:t>
            </a:r>
            <a:r>
              <a:rPr lang="en-GB" dirty="0" smtClean="0"/>
              <a:t>place by water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5" name="Picture 3" descr="C:\Users\downstairs\AppData\Local\Microsoft\Windows\INetCache\IE\1QCV2OYC\Dugout_boats_Kierikki_Centre_Oulu_2013052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60" y="2378866"/>
            <a:ext cx="4299865" cy="28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9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Century AD </a:t>
            </a:r>
            <a:br>
              <a:rPr lang="en-GB" dirty="0" smtClean="0"/>
            </a:br>
            <a:r>
              <a:rPr lang="en-GB" dirty="0" smtClean="0"/>
              <a:t>Roman roads were constructed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  ..</a:t>
            </a:r>
            <a:endParaRPr lang="en-GB" dirty="0"/>
          </a:p>
        </p:txBody>
      </p:sp>
      <p:pic>
        <p:nvPicPr>
          <p:cNvPr id="4098" name="Picture 2" descr="C:\Users\downstairs\AppData\Local\Microsoft\Windows\INetCache\IE\N7ETY7NM\ambrussum_roman_roa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Roman roads were well constructed to enable the army to travel quickly</a:t>
            </a:r>
            <a:endParaRPr lang="en-GB" dirty="0"/>
          </a:p>
        </p:txBody>
      </p:sp>
      <p:pic>
        <p:nvPicPr>
          <p:cNvPr id="5122" name="Picture 2" descr="C:\Users\downstairs\AppData\Local\Microsoft\Windows\INetCache\IE\N7ETY7NM\lazio_roma-parco_dell-appia_antica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904591"/>
            <a:ext cx="6367127" cy="45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Milestones were set up at 1000 double-step intervals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Mille is </a:t>
            </a:r>
            <a:r>
              <a:rPr lang="en-GB" dirty="0"/>
              <a:t>L</a:t>
            </a:r>
            <a:r>
              <a:rPr lang="en-GB" dirty="0" smtClean="0"/>
              <a:t>atin for 1000 – hence the word mile</a:t>
            </a:r>
            <a:endParaRPr lang="en-GB" dirty="0"/>
          </a:p>
        </p:txBody>
      </p:sp>
      <p:pic>
        <p:nvPicPr>
          <p:cNvPr id="6146" name="Picture 2" descr="C:\Users\downstairs\AppData\Local\Microsoft\Windows\INetCache\IE\8UHK0723\250px-Geira_Milha_XXIX_caminh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57" y="1628800"/>
            <a:ext cx="5003791" cy="37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6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&amp; other </a:t>
            </a:r>
            <a:r>
              <a:rPr lang="en-GB" dirty="0" err="1" smtClean="0"/>
              <a:t>Waymarkers</a:t>
            </a:r>
            <a:r>
              <a:rPr lang="en-GB" dirty="0" smtClean="0"/>
              <a:t> were used: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8"/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These helped people find the way to monasteries, along packhorse tracks, pilgrim routes and much more</a:t>
            </a:r>
            <a:endParaRPr lang="en-GB" dirty="0"/>
          </a:p>
        </p:txBody>
      </p:sp>
      <p:pic>
        <p:nvPicPr>
          <p:cNvPr id="7170" name="Picture 2" descr="C:\Users\downstairs\AppData\Local\Microsoft\Windows\INetCache\IE\8UHK0723\2103568_aa2174c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97743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Pix for Presentations\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193548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4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1675 The first English Road Atlas was published</a:t>
            </a:r>
            <a:endParaRPr lang="en-GB" dirty="0"/>
          </a:p>
        </p:txBody>
      </p:sp>
      <p:pic>
        <p:nvPicPr>
          <p:cNvPr id="8194" name="Picture 2" descr="C:\Users\downstairs\AppData\Local\Microsoft\Windows\INetCache\IE\1QCV2OYC\large_open_book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2378075"/>
            <a:ext cx="4572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42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1704 The first Turnpike Trust Act was introduced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Trustees repaired roads and built new ones They charged tolls to pay for the roads</a:t>
            </a:r>
          </a:p>
          <a:p>
            <a:r>
              <a:rPr lang="en-GB" dirty="0" smtClean="0"/>
              <a:t>The toll or fee was paid at a Toll Gate before you could pass</a:t>
            </a:r>
          </a:p>
          <a:p>
            <a:endParaRPr lang="en-GB" dirty="0"/>
          </a:p>
        </p:txBody>
      </p:sp>
      <p:pic>
        <p:nvPicPr>
          <p:cNvPr id="9219" name="Picture 3" descr="C:\Users\downstairs\AppData\Local\Microsoft\Windows\INetCache\IE\8UHK0723\220px-Smethwick_toll_hous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68574"/>
            <a:ext cx="2145928" cy="219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rap paying toll (Pyne, 180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1968575"/>
            <a:ext cx="2700089" cy="2171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992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217</TotalTime>
  <Words>390</Words>
  <Application>Microsoft Office PowerPoint</Application>
  <PresentationFormat>On-screen Show (4:3)</PresentationFormat>
  <Paragraphs>86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The first form of roads can be traced back to transporting goods in the Stone Age</vt:lpstr>
      <vt:lpstr>5000BC</vt:lpstr>
      <vt:lpstr>Bronze &amp; Iron Age transport often took place by water</vt:lpstr>
      <vt:lpstr>1st Century AD  Roman roads were constructed</vt:lpstr>
      <vt:lpstr>The Roman roads were well constructed to enable the army to travel quickly</vt:lpstr>
      <vt:lpstr>Milestones were set up at 1000 double-step intervals</vt:lpstr>
      <vt:lpstr>&amp; other Waymarkers were used:</vt:lpstr>
      <vt:lpstr>1675 The first English Road Atlas was published</vt:lpstr>
      <vt:lpstr>1704 The first Turnpike Trust Act was introduced</vt:lpstr>
      <vt:lpstr>   1767 Milestones became compulsory on turnpike roads  What were they used for? </vt:lpstr>
      <vt:lpstr>Then along came steam engines</vt:lpstr>
      <vt:lpstr>Rail replaced long distance road journeys</vt:lpstr>
      <vt:lpstr>By 1896 there was a new form of transport</vt:lpstr>
      <vt:lpstr>By 1910 there were quite a lot of cars </vt:lpstr>
      <vt:lpstr>Things have changed over the centuries!</vt:lpstr>
      <vt:lpstr>Turnpike Road Activity A</vt:lpstr>
      <vt:lpstr>Draw Your Own Map</vt:lpstr>
      <vt:lpstr> 1600 statute miles were introduced Additional Activity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downstairs</dc:creator>
  <cp:lastModifiedBy>Jan</cp:lastModifiedBy>
  <cp:revision>17</cp:revision>
  <dcterms:created xsi:type="dcterms:W3CDTF">2017-03-29T16:38:21Z</dcterms:created>
  <dcterms:modified xsi:type="dcterms:W3CDTF">2017-12-24T20:11:23Z</dcterms:modified>
</cp:coreProperties>
</file>